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3" r:id="rId6"/>
    <p:sldId id="269" r:id="rId7"/>
    <p:sldId id="264" r:id="rId8"/>
    <p:sldId id="271" r:id="rId9"/>
    <p:sldId id="267" r:id="rId10"/>
    <p:sldId id="270" r:id="rId11"/>
    <p:sldId id="261" r:id="rId12"/>
    <p:sldId id="260" r:id="rId13"/>
    <p:sldId id="262" r:id="rId14"/>
    <p:sldId id="258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AB4D8-B748-467B-9A82-6E1D1475A6C6}" v="3" dt="2024-04-23T01:09:13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Eagar" userId="945f0a2098ad0f62" providerId="LiveId" clId="{128AB4D8-B748-467B-9A82-6E1D1475A6C6}"/>
    <pc:docChg chg="custSel addSld modSld sldOrd">
      <pc:chgData name="Mark Eagar" userId="945f0a2098ad0f62" providerId="LiveId" clId="{128AB4D8-B748-467B-9A82-6E1D1475A6C6}" dt="2024-04-23T01:09:14.668" v="97" actId="962"/>
      <pc:docMkLst>
        <pc:docMk/>
      </pc:docMkLst>
      <pc:sldChg chg="addSp modSp mod">
        <pc:chgData name="Mark Eagar" userId="945f0a2098ad0f62" providerId="LiveId" clId="{128AB4D8-B748-467B-9A82-6E1D1475A6C6}" dt="2024-04-23T01:07:24.431" v="93" actId="207"/>
        <pc:sldMkLst>
          <pc:docMk/>
          <pc:sldMk cId="1528592662" sldId="259"/>
        </pc:sldMkLst>
        <pc:spChg chg="add mod">
          <ac:chgData name="Mark Eagar" userId="945f0a2098ad0f62" providerId="LiveId" clId="{128AB4D8-B748-467B-9A82-6E1D1475A6C6}" dt="2024-04-23T01:07:24.431" v="93" actId="207"/>
          <ac:spMkLst>
            <pc:docMk/>
            <pc:sldMk cId="1528592662" sldId="259"/>
            <ac:spMk id="8" creationId="{067B830B-B292-E66A-329E-29F20F1AA6CA}"/>
          </ac:spMkLst>
        </pc:spChg>
        <pc:picChg chg="mod">
          <ac:chgData name="Mark Eagar" userId="945f0a2098ad0f62" providerId="LiveId" clId="{128AB4D8-B748-467B-9A82-6E1D1475A6C6}" dt="2024-04-23T01:07:16.818" v="90" actId="1076"/>
          <ac:picMkLst>
            <pc:docMk/>
            <pc:sldMk cId="1528592662" sldId="259"/>
            <ac:picMk id="7" creationId="{2469A406-D924-8F06-203A-BEBF0A02788E}"/>
          </ac:picMkLst>
        </pc:picChg>
      </pc:sldChg>
      <pc:sldChg chg="ord">
        <pc:chgData name="Mark Eagar" userId="945f0a2098ad0f62" providerId="LiveId" clId="{128AB4D8-B748-467B-9A82-6E1D1475A6C6}" dt="2024-04-23T01:06:13.835" v="13"/>
        <pc:sldMkLst>
          <pc:docMk/>
          <pc:sldMk cId="1684895470" sldId="268"/>
        </pc:sldMkLst>
      </pc:sldChg>
      <pc:sldChg chg="addSp modSp mod">
        <pc:chgData name="Mark Eagar" userId="945f0a2098ad0f62" providerId="LiveId" clId="{128AB4D8-B748-467B-9A82-6E1D1475A6C6}" dt="2024-04-23T01:05:56.788" v="11" actId="1076"/>
        <pc:sldMkLst>
          <pc:docMk/>
          <pc:sldMk cId="2410650322" sldId="270"/>
        </pc:sldMkLst>
        <pc:picChg chg="mod modCrop">
          <ac:chgData name="Mark Eagar" userId="945f0a2098ad0f62" providerId="LiveId" clId="{128AB4D8-B748-467B-9A82-6E1D1475A6C6}" dt="2024-04-23T01:05:51.623" v="9" actId="14100"/>
          <ac:picMkLst>
            <pc:docMk/>
            <pc:sldMk cId="2410650322" sldId="270"/>
            <ac:picMk id="4" creationId="{18E87531-6E5E-0829-80D3-0BECD153DC06}"/>
          </ac:picMkLst>
        </pc:picChg>
        <pc:picChg chg="add mod modCrop">
          <ac:chgData name="Mark Eagar" userId="945f0a2098ad0f62" providerId="LiveId" clId="{128AB4D8-B748-467B-9A82-6E1D1475A6C6}" dt="2024-04-23T01:05:56.788" v="11" actId="1076"/>
          <ac:picMkLst>
            <pc:docMk/>
            <pc:sldMk cId="2410650322" sldId="270"/>
            <ac:picMk id="6" creationId="{5A4BCC45-3E2B-0F42-A3F6-B4BA8CB0F567}"/>
          </ac:picMkLst>
        </pc:picChg>
      </pc:sldChg>
      <pc:sldChg chg="addSp modSp new mod">
        <pc:chgData name="Mark Eagar" userId="945f0a2098ad0f62" providerId="LiveId" clId="{128AB4D8-B748-467B-9A82-6E1D1475A6C6}" dt="2024-04-23T01:09:14.668" v="97" actId="962"/>
        <pc:sldMkLst>
          <pc:docMk/>
          <pc:sldMk cId="4042972708" sldId="271"/>
        </pc:sldMkLst>
        <pc:picChg chg="add mod">
          <ac:chgData name="Mark Eagar" userId="945f0a2098ad0f62" providerId="LiveId" clId="{128AB4D8-B748-467B-9A82-6E1D1475A6C6}" dt="2024-04-23T01:09:14.668" v="97" actId="962"/>
          <ac:picMkLst>
            <pc:docMk/>
            <pc:sldMk cId="4042972708" sldId="271"/>
            <ac:picMk id="4" creationId="{EEC685B8-E2C7-F41D-8883-2A3BE21B00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0E0E-F957-25C8-0349-616ED5426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6C20E-6478-E709-8B24-00E74CD28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06FF8-4FD9-FD68-F736-52B55EFEF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3184-4D5F-4C0D-B25F-861FAD8E984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0554B-BAEA-3988-11AD-C2A53E0D7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0695A-D54F-0118-AA2D-F5A4600B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E34F-3578-4645-977C-6206F584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6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71072-DED9-586E-6421-3470A5E7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1ABA2-6888-E82D-7294-D29C019E8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92AFB-43B5-1B9F-225C-54CA36A4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3184-4D5F-4C0D-B25F-861FAD8E984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F317-30F7-2109-BCE5-FB794F80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0ECEB-15C8-4AB8-7757-DEAD1AFD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E34F-3578-4645-977C-6206F584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3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C6A6C7-90A7-45DE-0376-5FFC56E37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F33E3-AAFA-DF86-02E6-85402A7FE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1D787-53F0-5D73-4C55-78DCC9E3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3184-4D5F-4C0D-B25F-861FAD8E984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8FBB1-1547-50CD-AF09-35CB9DD3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8949B-3EF7-5E64-AEC0-CC617338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E34F-3578-4645-977C-6206F584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2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889C-E3DB-6C80-308E-665D7709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21AA-41CA-5270-10B7-67408C1B5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85EA5-E74A-6DBD-F788-4ED020B9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3184-4D5F-4C0D-B25F-861FAD8E984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77B89-A66F-A916-83D6-C4216BD9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4D200-7C1F-4D66-EE8F-BEBC5A8C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E34F-3578-4645-977C-6206F584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6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736A-E21D-0C7E-5965-4BCB1163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31ABA-C6E4-2B05-40B8-D1396FC10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FF39B-66BA-9571-D1FD-3754F41B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3184-4D5F-4C0D-B25F-861FAD8E984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CE092-0713-C718-21C5-06C6D313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EE171-A8C7-195F-B1D0-E4A83D0D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E34F-3578-4645-977C-6206F584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1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6533-6ED2-040F-7C24-D26C46E6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B444-659C-9F32-0AFC-D8F56A66E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11912-E5FB-C1FF-D2FD-C8205DC38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6248E-633C-43AC-25F8-EF92AE9A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3184-4D5F-4C0D-B25F-861FAD8E984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92E31-4CA0-9977-BE1C-7BCA761B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997B9-62B4-86A5-9946-9E1836DA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E34F-3578-4645-977C-6206F584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1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6E78-BCD8-5804-16C8-47E4753E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B9BF6-CE09-B63E-A4F0-08FD0D8C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C6750-7E00-086A-2A26-1AC2789C9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12EA2-4026-8764-00D4-FB89AB341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522DB-AAF7-58FB-E587-22FED2632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C91027-B3D8-801C-979D-9658DA3C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3184-4D5F-4C0D-B25F-861FAD8E984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3DEB32-41CD-06AC-4429-97587F90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EFD0E9-23AB-A57D-3089-3F37776F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E34F-3578-4645-977C-6206F584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3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714F3-E251-B251-7D92-5821CAC1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3AC6C-C96D-32A7-4348-49D1ABFE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3184-4D5F-4C0D-B25F-861FAD8E984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466DB-0E70-1766-3A22-2C759384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8A376-2D08-DB8F-451A-0F3CC7B7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E34F-3578-4645-977C-6206F584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5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28C90B-D23D-0427-AD1A-3D08FE1F1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3184-4D5F-4C0D-B25F-861FAD8E984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405B5-62A6-0D9D-20A3-45721894F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55118-B159-D510-0178-4C415634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E34F-3578-4645-977C-6206F584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3639-7D76-135F-F6C4-071FB37A3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3093C-D7D1-E2A8-7256-925CF3331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F5802-C176-495A-E5F4-A159ECF1C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C6888-C8EF-AF23-0DB9-36BE51CD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3184-4D5F-4C0D-B25F-861FAD8E984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A2D31-EA10-FF88-25B0-F481D37F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78C4B-3420-B9A5-86AF-BADF04CE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E34F-3578-4645-977C-6206F584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7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E639-01FD-E79B-7C91-EAE8AF6B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0EEA3-68D7-FCC2-2669-D28A2709B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C745F-FDEF-7901-B7ED-BB4737ACC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D13F8-CE47-6D1E-2406-DFAF7A27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3184-4D5F-4C0D-B25F-861FAD8E984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4283F-DBEB-5135-5DD2-CE241ECE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C7334-2576-2F21-2A5B-E94658BB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E34F-3578-4645-977C-6206F584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0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C91E65-2549-43F8-2367-302A8A97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27B2E-0A39-8474-0B9B-73A3A9416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7EF1A-8638-90B7-C16D-FB84D0CB4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C83184-4D5F-4C0D-B25F-861FAD8E984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A62E-D130-899B-FE1E-260B4B87C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9210D-3E6F-5098-533F-90E88925B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F7E34F-3578-4645-977C-6206F584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AFE3-DAA9-50ED-9534-515B6CD9C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CPAD  Report</a:t>
            </a:r>
            <a:br>
              <a:rPr lang="en-US" dirty="0"/>
            </a:br>
            <a:r>
              <a:rPr lang="en-US" dirty="0"/>
              <a:t>Maintenance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E936B-6D2E-7267-CD1C-36135C240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4/22/2024</a:t>
            </a:r>
          </a:p>
        </p:txBody>
      </p:sp>
    </p:spTree>
    <p:extLst>
      <p:ext uri="{BB962C8B-B14F-4D97-AF65-F5344CB8AC3E}">
        <p14:creationId xmlns:p14="http://schemas.microsoft.com/office/powerpoint/2010/main" val="151423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22242-1CBA-DB68-B593-8E040FAA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Gate Repair</a:t>
            </a:r>
          </a:p>
        </p:txBody>
      </p:sp>
      <p:pic>
        <p:nvPicPr>
          <p:cNvPr id="4" name="Picture 3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18E87531-6E5E-0829-80D3-0BECD153D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t="26093" r="25161" b="26739"/>
          <a:stretch/>
        </p:blipFill>
        <p:spPr>
          <a:xfrm>
            <a:off x="511277" y="1690688"/>
            <a:ext cx="6042743" cy="4247996"/>
          </a:xfrm>
          <a:prstGeom prst="rect">
            <a:avLst/>
          </a:prstGeom>
        </p:spPr>
      </p:pic>
      <p:pic>
        <p:nvPicPr>
          <p:cNvPr id="6" name="Picture 5" descr="A picture containing outdoor, sky, ground&#10;&#10;Description automatically generated">
            <a:extLst>
              <a:ext uri="{FF2B5EF4-FFF2-40B4-BE49-F238E27FC236}">
                <a16:creationId xmlns:a16="http://schemas.microsoft.com/office/drawing/2014/main" id="{5A4BCC45-3E2B-0F42-A3F6-B4BA8CB0F5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2" r="19121"/>
          <a:stretch/>
        </p:blipFill>
        <p:spPr>
          <a:xfrm>
            <a:off x="7236543" y="417871"/>
            <a:ext cx="4204788" cy="60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5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97EB4-9D98-4284-F5D8-0EDEDBD9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Repairs and Purchase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8398D-097E-B20A-DF55-EEB86F73F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Repaired walk behind mower (voltage regulator)</a:t>
            </a:r>
          </a:p>
          <a:p>
            <a:r>
              <a:rPr lang="en-US" dirty="0"/>
              <a:t>Swisher mower repair in work - new throttle cable, air cleaner cover, battery cable</a:t>
            </a:r>
          </a:p>
          <a:p>
            <a:r>
              <a:rPr lang="en-US" dirty="0"/>
              <a:t>Purchased tow behind spreader for application of emergent weed control</a:t>
            </a:r>
          </a:p>
          <a:p>
            <a:r>
              <a:rPr lang="en-US" dirty="0"/>
              <a:t>Refurbished tow behind sprayer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3D81-501D-3221-F137-2C20C46D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Oil filters, voltage regulator, spreader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6FFD7278-20CC-D489-3427-3C10E3431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9" y="3126460"/>
            <a:ext cx="4352925" cy="3261749"/>
          </a:xfr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C1796DB-2A52-3ECD-E24F-3B8D7714C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6" y="1595953"/>
            <a:ext cx="2662045" cy="1996534"/>
          </a:xfrm>
          <a:prstGeom prst="rect">
            <a:avLst/>
          </a:prstGeom>
        </p:spPr>
      </p:pic>
      <p:pic>
        <p:nvPicPr>
          <p:cNvPr id="11" name="Picture 10" descr="A picture containing outdoor, clothes, trash&#10;&#10;Description automatically generated">
            <a:extLst>
              <a:ext uri="{FF2B5EF4-FFF2-40B4-BE49-F238E27FC236}">
                <a16:creationId xmlns:a16="http://schemas.microsoft.com/office/drawing/2014/main" id="{93D72571-FA83-8FE1-39D9-1D499B6F8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5239" y="2568027"/>
            <a:ext cx="4261447" cy="3197064"/>
          </a:xfrm>
          <a:prstGeom prst="rect">
            <a:avLst/>
          </a:prstGeom>
        </p:spPr>
      </p:pic>
      <p:pic>
        <p:nvPicPr>
          <p:cNvPr id="13" name="Picture 12" descr="A picture containing outdoor, device, miller&#10;&#10;Description automatically generated">
            <a:extLst>
              <a:ext uri="{FF2B5EF4-FFF2-40B4-BE49-F238E27FC236}">
                <a16:creationId xmlns:a16="http://schemas.microsoft.com/office/drawing/2014/main" id="{6EBF5A57-0640-2B16-ED81-E5FB49871E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r="26614"/>
          <a:stretch/>
        </p:blipFill>
        <p:spPr>
          <a:xfrm rot="5400000">
            <a:off x="8831142" y="3309936"/>
            <a:ext cx="2890684" cy="3475195"/>
          </a:xfrm>
          <a:prstGeom prst="rect">
            <a:avLst/>
          </a:prstGeom>
        </p:spPr>
      </p:pic>
      <p:pic>
        <p:nvPicPr>
          <p:cNvPr id="15" name="Picture 14" descr="A picture containing power saw, tool&#10;&#10;Description automatically generated">
            <a:extLst>
              <a:ext uri="{FF2B5EF4-FFF2-40B4-BE49-F238E27FC236}">
                <a16:creationId xmlns:a16="http://schemas.microsoft.com/office/drawing/2014/main" id="{657866AE-9FB1-87C9-046C-8712C61A66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29737" r="27598"/>
          <a:stretch/>
        </p:blipFill>
        <p:spPr>
          <a:xfrm rot="5400000">
            <a:off x="9106783" y="604148"/>
            <a:ext cx="3146322" cy="266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54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23AE-F040-9915-ADAF-5EBF957F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spreader purchased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825FB1-B6B1-4967-EBEF-1270B995E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6" b="30030"/>
          <a:stretch/>
        </p:blipFill>
        <p:spPr>
          <a:xfrm>
            <a:off x="6753824" y="1253331"/>
            <a:ext cx="4682029" cy="4351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F7982C-E9C1-89B2-38E0-9F5F7AC9B8BD}"/>
              </a:ext>
            </a:extLst>
          </p:cNvPr>
          <p:cNvSpPr txBox="1"/>
          <p:nvPr/>
        </p:nvSpPr>
        <p:spPr>
          <a:xfrm>
            <a:off x="1415845" y="2438400"/>
            <a:ext cx="3842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Tow behind</a:t>
            </a:r>
          </a:p>
          <a:p>
            <a:endParaRPr lang="en-US" dirty="0"/>
          </a:p>
          <a:p>
            <a:r>
              <a:rPr lang="en-US" dirty="0"/>
              <a:t>Also purchased emergent weed killer</a:t>
            </a:r>
          </a:p>
        </p:txBody>
      </p:sp>
    </p:spTree>
    <p:extLst>
      <p:ext uri="{BB962C8B-B14F-4D97-AF65-F5344CB8AC3E}">
        <p14:creationId xmlns:p14="http://schemas.microsoft.com/office/powerpoint/2010/main" val="12632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5A79-5C1F-6136-42BC-B57A6A20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Next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7C4D9-D502-D49A-E3C8-88EC08B62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Perimeter mowing completed</a:t>
            </a:r>
          </a:p>
          <a:p>
            <a:r>
              <a:rPr lang="en-US" dirty="0"/>
              <a:t>Spray perimeter</a:t>
            </a:r>
          </a:p>
          <a:p>
            <a:r>
              <a:rPr lang="en-US" dirty="0"/>
              <a:t>Spray wind tee and weed inside tires</a:t>
            </a:r>
          </a:p>
          <a:p>
            <a:r>
              <a:rPr lang="en-US" dirty="0"/>
              <a:t>Make a plan for the overgrowth along west side fence</a:t>
            </a:r>
          </a:p>
          <a:p>
            <a:r>
              <a:rPr lang="en-US" dirty="0"/>
              <a:t>Haul away cut brush along creek</a:t>
            </a:r>
          </a:p>
          <a:p>
            <a:r>
              <a:rPr lang="en-US" dirty="0"/>
              <a:t>Sharpen blades on both walk behind mowers</a:t>
            </a:r>
          </a:p>
          <a:p>
            <a:r>
              <a:rPr lang="en-US" dirty="0"/>
              <a:t>Trim blackberry bushes at  airport entrance</a:t>
            </a:r>
          </a:p>
          <a:p>
            <a:r>
              <a:rPr lang="en-US" dirty="0"/>
              <a:t>Weed eat around office and airport entrance</a:t>
            </a:r>
          </a:p>
          <a:p>
            <a:r>
              <a:rPr lang="en-US" dirty="0"/>
              <a:t>Patch additional airpark and airport rough spots </a:t>
            </a:r>
          </a:p>
        </p:txBody>
      </p:sp>
    </p:spTree>
    <p:extLst>
      <p:ext uri="{BB962C8B-B14F-4D97-AF65-F5344CB8AC3E}">
        <p14:creationId xmlns:p14="http://schemas.microsoft.com/office/powerpoint/2010/main" val="3555001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4026FB-A065-3FCC-4C5B-E2D0FD54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Brush needing cutting</a:t>
            </a:r>
          </a:p>
        </p:txBody>
      </p:sp>
      <p:pic>
        <p:nvPicPr>
          <p:cNvPr id="3" name="Picture 2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2010321A-BA31-82FA-B678-EC6617296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4" r="24839" b="42222"/>
          <a:stretch/>
        </p:blipFill>
        <p:spPr>
          <a:xfrm>
            <a:off x="211393" y="2995377"/>
            <a:ext cx="11769213" cy="33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21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4026FB-A065-3FCC-4C5B-E2D0FD547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51323" cy="1325563"/>
          </a:xfrm>
        </p:spPr>
        <p:txBody>
          <a:bodyPr/>
          <a:lstStyle/>
          <a:p>
            <a:r>
              <a:rPr lang="en-US" dirty="0"/>
              <a:t>Cut Brush needing removal</a:t>
            </a:r>
          </a:p>
        </p:txBody>
      </p:sp>
      <p:pic>
        <p:nvPicPr>
          <p:cNvPr id="12" name="Picture 11" descr="A grassy field with hous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F9682A9-2CDE-9615-17E9-1DAC1B2628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34"/>
          <a:stretch/>
        </p:blipFill>
        <p:spPr>
          <a:xfrm>
            <a:off x="296350" y="2721743"/>
            <a:ext cx="8924925" cy="3881438"/>
          </a:xfrm>
          <a:prstGeom prst="rect">
            <a:avLst/>
          </a:prstGeom>
        </p:spPr>
      </p:pic>
      <p:pic>
        <p:nvPicPr>
          <p:cNvPr id="3" name="Picture 2" descr="A picture containing grass, outdoor, sky, car&#10;&#10;Description automatically generated">
            <a:extLst>
              <a:ext uri="{FF2B5EF4-FFF2-40B4-BE49-F238E27FC236}">
                <a16:creationId xmlns:a16="http://schemas.microsoft.com/office/drawing/2014/main" id="{CAD9F642-5496-E777-4F49-228D5945BD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3" r="35049" b="46667"/>
          <a:stretch/>
        </p:blipFill>
        <p:spPr>
          <a:xfrm>
            <a:off x="6096000" y="360644"/>
            <a:ext cx="5937280" cy="25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6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D8F1-F763-E2CF-AAEC-4C6A726C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Maintenance Group Accomplishments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30791-1334-F4DF-8A8D-D68E09EF8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Mowing</a:t>
            </a:r>
          </a:p>
          <a:p>
            <a:pPr lvl="1"/>
            <a:r>
              <a:rPr lang="en-US" dirty="0"/>
              <a:t>Walk behind and riding lawnmowers </a:t>
            </a:r>
          </a:p>
          <a:p>
            <a:pPr lvl="2"/>
            <a:r>
              <a:rPr lang="en-US" dirty="0"/>
              <a:t>Fencelines, ditches, edge of taxiway and runway around lights, </a:t>
            </a:r>
          </a:p>
          <a:p>
            <a:pPr lvl="1"/>
            <a:r>
              <a:rPr lang="en-US" dirty="0"/>
              <a:t>Strip between residents back fences and airport fence mowed (2 of 3)</a:t>
            </a:r>
          </a:p>
          <a:p>
            <a:pPr lvl="1"/>
            <a:r>
              <a:rPr lang="en-US" dirty="0"/>
              <a:t>Tractor mowing acreage - both sides airstrip, south over-run area</a:t>
            </a:r>
          </a:p>
          <a:p>
            <a:endParaRPr lang="en-US" dirty="0"/>
          </a:p>
          <a:p>
            <a:r>
              <a:rPr lang="en-US" dirty="0"/>
              <a:t>Weeding around lights, wind tee</a:t>
            </a:r>
          </a:p>
          <a:p>
            <a:r>
              <a:rPr lang="en-US" dirty="0"/>
              <a:t>Gate repair - north gate stays on track now with larger wheel on one side</a:t>
            </a:r>
          </a:p>
          <a:p>
            <a:r>
              <a:rPr lang="en-US" dirty="0"/>
              <a:t>Spraying runway edges</a:t>
            </a:r>
          </a:p>
          <a:p>
            <a:r>
              <a:rPr lang="en-US" dirty="0"/>
              <a:t>Pavement repair airpark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5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46625-5173-8941-3C98-A1A23FA4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Party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8E6C-79F8-CC2C-A8F2-1608C5A48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/>
              <a:t>Dominic on the Big Tractor </a:t>
            </a:r>
          </a:p>
          <a:p>
            <a:r>
              <a:rPr lang="en-US" sz="2800" dirty="0"/>
              <a:t>Mike </a:t>
            </a:r>
            <a:r>
              <a:rPr lang="en-US" sz="2800" dirty="0" err="1"/>
              <a:t>Tillison</a:t>
            </a:r>
            <a:r>
              <a:rPr lang="en-US" sz="2800" dirty="0"/>
              <a:t> on the riding lawn mower</a:t>
            </a:r>
          </a:p>
          <a:p>
            <a:r>
              <a:rPr lang="en-US" sz="2800" dirty="0"/>
              <a:t>Marion </a:t>
            </a:r>
            <a:r>
              <a:rPr lang="en-US" sz="2800" dirty="0" err="1"/>
              <a:t>Janik</a:t>
            </a:r>
            <a:r>
              <a:rPr lang="en-US" sz="2800" dirty="0"/>
              <a:t> , Mark Eagar, and PJ Jensen on the walk behind mowers</a:t>
            </a:r>
          </a:p>
          <a:p>
            <a:r>
              <a:rPr lang="en-US" sz="2800" dirty="0"/>
              <a:t>Greg Wright on the tow behind weed sprayer</a:t>
            </a:r>
          </a:p>
          <a:p>
            <a:r>
              <a:rPr lang="en-US" sz="2800" dirty="0"/>
              <a:t>Marion and Mike T. on the north gate wheel repair</a:t>
            </a:r>
          </a:p>
          <a:p>
            <a:endParaRPr lang="en-US" dirty="0"/>
          </a:p>
          <a:p>
            <a:r>
              <a:rPr lang="en-US" dirty="0"/>
              <a:t>Thanks to all who helped</a:t>
            </a:r>
          </a:p>
        </p:txBody>
      </p:sp>
    </p:spTree>
    <p:extLst>
      <p:ext uri="{BB962C8B-B14F-4D97-AF65-F5344CB8AC3E}">
        <p14:creationId xmlns:p14="http://schemas.microsoft.com/office/powerpoint/2010/main" val="168489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5DCF4-BC78-9077-5EFB-18061C76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 Repair – Airpark Streets</a:t>
            </a:r>
          </a:p>
        </p:txBody>
      </p:sp>
      <p:pic>
        <p:nvPicPr>
          <p:cNvPr id="5" name="Content Placeholder 4" descr="A picture containing insect&#10;&#10;Description automatically generated">
            <a:extLst>
              <a:ext uri="{FF2B5EF4-FFF2-40B4-BE49-F238E27FC236}">
                <a16:creationId xmlns:a16="http://schemas.microsoft.com/office/drawing/2014/main" id="{3D58F110-906C-D8A3-9355-2E9334D1B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0346" y="2409569"/>
            <a:ext cx="4352925" cy="3263696"/>
          </a:xfrm>
        </p:spPr>
      </p:pic>
      <p:pic>
        <p:nvPicPr>
          <p:cNvPr id="7" name="Picture 6" descr="A picture containing outdoor, ground, curb&#10;&#10;Description automatically generated">
            <a:extLst>
              <a:ext uri="{FF2B5EF4-FFF2-40B4-BE49-F238E27FC236}">
                <a16:creationId xmlns:a16="http://schemas.microsoft.com/office/drawing/2014/main" id="{2469A406-D924-8F06-203A-BEBF0A0278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67"/>
          <a:stretch/>
        </p:blipFill>
        <p:spPr>
          <a:xfrm>
            <a:off x="4120142" y="2367307"/>
            <a:ext cx="7717590" cy="3997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7B830B-B292-E66A-329E-29F20F1AA6CA}"/>
              </a:ext>
            </a:extLst>
          </p:cNvPr>
          <p:cNvSpPr txBox="1"/>
          <p:nvPr/>
        </p:nvSpPr>
        <p:spPr>
          <a:xfrm>
            <a:off x="6642339" y="2596551"/>
            <a:ext cx="410432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Chose 2 worst spots for practice repair </a:t>
            </a:r>
          </a:p>
          <a:p>
            <a:r>
              <a:rPr lang="en-US" dirty="0"/>
              <a:t>Two repair materials used</a:t>
            </a:r>
          </a:p>
        </p:txBody>
      </p:sp>
    </p:spTree>
    <p:extLst>
      <p:ext uri="{BB962C8B-B14F-4D97-AF65-F5344CB8AC3E}">
        <p14:creationId xmlns:p14="http://schemas.microsoft.com/office/powerpoint/2010/main" val="152859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4026FB-A065-3FCC-4C5B-E2D0FD54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picture containing grass, sky, outdoor, vehicle&#10;&#10;Description automatically generated">
            <a:extLst>
              <a:ext uri="{FF2B5EF4-FFF2-40B4-BE49-F238E27FC236}">
                <a16:creationId xmlns:a16="http://schemas.microsoft.com/office/drawing/2014/main" id="{F8C0A2BD-1588-E42F-80C8-4AA129E49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1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F0466-73A5-89B1-72D6-E4CFDE3A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E75D453E-23CD-8389-723B-F31DF4420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2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4026FB-A065-3FCC-4C5B-E2D0FD54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car parked in a field&#10;&#10;Description automatically generated with low confidence">
            <a:extLst>
              <a:ext uri="{FF2B5EF4-FFF2-40B4-BE49-F238E27FC236}">
                <a16:creationId xmlns:a16="http://schemas.microsoft.com/office/drawing/2014/main" id="{EDFEAD9A-5F5D-8F2D-0CEC-97DEC1083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49" y="0"/>
            <a:ext cx="9149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20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639E-AEED-6FD2-4E12-C2754F50C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EEC685B8-E2C7-F41D-8883-2A3BE21B0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176212"/>
            <a:ext cx="86772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7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4026FB-A065-3FCC-4C5B-E2D0FD547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52" y="620764"/>
            <a:ext cx="3350342" cy="55910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Mowing: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Picture 2" descr="A picture containing text, sky, car, outdoor&#10;&#10;Description automatically generated">
            <a:extLst>
              <a:ext uri="{FF2B5EF4-FFF2-40B4-BE49-F238E27FC236}">
                <a16:creationId xmlns:a16="http://schemas.microsoft.com/office/drawing/2014/main" id="{C7CC2CFC-F8C5-5C55-4071-AB6A36007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3" r="47902"/>
          <a:stretch/>
        </p:blipFill>
        <p:spPr>
          <a:xfrm rot="5400000">
            <a:off x="6343619" y="-2727483"/>
            <a:ext cx="2512142" cy="8763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B90A8F-5646-F386-D44D-F50A936937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0" r="45951"/>
          <a:stretch/>
        </p:blipFill>
        <p:spPr>
          <a:xfrm rot="5400000">
            <a:off x="7550241" y="1693055"/>
            <a:ext cx="2359739" cy="6502681"/>
          </a:xfrm>
          <a:prstGeom prst="rect">
            <a:avLst/>
          </a:prstGeom>
        </p:spPr>
      </p:pic>
      <p:pic>
        <p:nvPicPr>
          <p:cNvPr id="8" name="Picture 7" descr="A train on the railway tracks&#10;&#10;Description automatically generated with low confidence">
            <a:extLst>
              <a:ext uri="{FF2B5EF4-FFF2-40B4-BE49-F238E27FC236}">
                <a16:creationId xmlns:a16="http://schemas.microsoft.com/office/drawing/2014/main" id="{F983E08D-9B3F-DEC4-3DAE-9C34D12B2A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3" t="28155" r="50000" b="22350"/>
          <a:stretch/>
        </p:blipFill>
        <p:spPr>
          <a:xfrm rot="5400000">
            <a:off x="2017454" y="1622095"/>
            <a:ext cx="3030793" cy="664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47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279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CPAD  Report Maintenance Group</vt:lpstr>
      <vt:lpstr>Maintenance Group Accomplishments </vt:lpstr>
      <vt:lpstr>Work Party Participants</vt:lpstr>
      <vt:lpstr>Pavement Repair – Airpark Streets</vt:lpstr>
      <vt:lpstr>PowerPoint Presentation</vt:lpstr>
      <vt:lpstr>PowerPoint Presentation</vt:lpstr>
      <vt:lpstr>PowerPoint Presentation</vt:lpstr>
      <vt:lpstr>PowerPoint Presentation</vt:lpstr>
      <vt:lpstr>Mowing: </vt:lpstr>
      <vt:lpstr>North Gate Repair</vt:lpstr>
      <vt:lpstr>Equipment Repairs and Purchase</vt:lpstr>
      <vt:lpstr>Oil filters, voltage regulator, spreader</vt:lpstr>
      <vt:lpstr>New spreader purchased</vt:lpstr>
      <vt:lpstr>Maintenance Next Projects</vt:lpstr>
      <vt:lpstr>Brush needing cutting</vt:lpstr>
      <vt:lpstr>Cut Brush needing removal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CPAD  Report Maintenance Group</dc:title>
  <dc:creator>Mark Eagar</dc:creator>
  <cp:lastModifiedBy>Mark Eagar</cp:lastModifiedBy>
  <cp:revision>1</cp:revision>
  <dcterms:created xsi:type="dcterms:W3CDTF">2024-04-23T00:32:05Z</dcterms:created>
  <dcterms:modified xsi:type="dcterms:W3CDTF">2024-04-23T01:09:15Z</dcterms:modified>
</cp:coreProperties>
</file>